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C24AD9-FAA0-4EE4-8815-FBA1D5756C51}" v="13" dt="2024-03-13T22:15:19.9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300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1CC493-9F73-9EE3-A6BA-546A4F3C3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5E405AA-0DB5-2727-DB29-D6475B722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04BD8A4-43C7-823B-2997-BC237AB0C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3B85-EE9D-43DC-83AD-05FEA617FB25}" type="datetimeFigureOut">
              <a:rPr kumimoji="1" lang="ja-JP" altLang="en-US" smtClean="0"/>
              <a:t>2024/7/29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B5E3E4E-CCC0-1028-8403-556642F83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00FA41-7F85-84F7-F3C0-0EF62A0BF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BAD1-2FBE-4B90-846A-5F8B22F50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8882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10A782-9208-E6AC-A456-DDED2C7B8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DF2F202-0289-BDEE-CB18-FC14D8224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3C7D08-6CF7-BF78-19A4-71778DAA9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3B85-EE9D-43DC-83AD-05FEA617FB25}" type="datetimeFigureOut">
              <a:rPr kumimoji="1" lang="ja-JP" altLang="en-US" smtClean="0"/>
              <a:t>2024/7/29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39B9A45-3C25-8B63-B24F-9C2A23031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5FFD2D6-97EC-78A3-19AD-C2FF93C35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BAD1-2FBE-4B90-846A-5F8B22F50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978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7B5A854-5C8A-F3D7-E903-06A4D66896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EC3277A-54CF-A02F-F757-DB30E25DA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A6086D2-9DFE-C450-5BD1-ECAA2B2C6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3B85-EE9D-43DC-83AD-05FEA617FB25}" type="datetimeFigureOut">
              <a:rPr kumimoji="1" lang="ja-JP" altLang="en-US" smtClean="0"/>
              <a:t>2024/7/29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67FCF9-8B89-C00E-0AD8-48E52B7A3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21665E-FBD4-8721-7BA5-F183A3C09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BAD1-2FBE-4B90-846A-5F8B22F50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4846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2CB5AB-C2BE-9133-28D1-C93D4DDF0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B1421AF-6C3E-81EB-7B91-B1393C1BC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E0AFC3-C383-C7DC-94A4-3691AC8D2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3B85-EE9D-43DC-83AD-05FEA617FB25}" type="datetimeFigureOut">
              <a:rPr kumimoji="1" lang="ja-JP" altLang="en-US" smtClean="0"/>
              <a:t>2024/7/29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22201F-391A-B2C6-C0E7-1AA7AE4DE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71DC42C-551C-D8A2-F731-D0BA9AB64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BAD1-2FBE-4B90-846A-5F8B22F50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9317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6058F3-5696-F9D0-3B83-15FE32C19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1523DFC-AF2E-B359-A04E-3E71A5F0F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C37591-FA09-14A7-1952-EAD16C214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3B85-EE9D-43DC-83AD-05FEA617FB25}" type="datetimeFigureOut">
              <a:rPr kumimoji="1" lang="ja-JP" altLang="en-US" smtClean="0"/>
              <a:t>2024/7/29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F93DA47-CFB3-842E-0B58-73DC084C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8D75DB5-F99C-1D2D-B36E-4CB83189A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BAD1-2FBE-4B90-846A-5F8B22F50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332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654657-E88C-DA15-FFF4-63EBE4328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6772D50-60E9-7E42-F80B-749774AF38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240A88E-88CE-F7FB-394B-8CF64EEFB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2FE49CB-EDDD-AC2B-C2CD-571783C10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3B85-EE9D-43DC-83AD-05FEA617FB25}" type="datetimeFigureOut">
              <a:rPr kumimoji="1" lang="ja-JP" altLang="en-US" smtClean="0"/>
              <a:t>2024/7/29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894904D-E870-963F-6C36-E7F68D0A3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973B76A-0E6F-DE50-DCA9-4D8AF324A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BAD1-2FBE-4B90-846A-5F8B22F50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7229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CEEFC9-9F8E-07D2-893A-78EECCBCF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16945C5-CDE7-B803-B40C-4E4093735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0878A18-2DD1-0DE1-0CEF-EAF9FC046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B17573C-170E-516A-2015-DAD745364D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03B170A-74A9-512E-1E4F-32707005E9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14A6B7C-9EF0-C0DC-5FC0-98D889437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3B85-EE9D-43DC-83AD-05FEA617FB25}" type="datetimeFigureOut">
              <a:rPr kumimoji="1" lang="ja-JP" altLang="en-US" smtClean="0"/>
              <a:t>2024/7/29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E29D404-DD33-4E83-4FA1-FF4779C79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120214D-DB29-FA52-843F-4A8A94B3D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BAD1-2FBE-4B90-846A-5F8B22F50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8468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C84E74-B503-AF3F-03B6-426AA945E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5B7B18B-E47F-5B88-5E4D-7657CF5CD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3B85-EE9D-43DC-83AD-05FEA617FB25}" type="datetimeFigureOut">
              <a:rPr kumimoji="1" lang="ja-JP" altLang="en-US" smtClean="0"/>
              <a:t>2024/7/29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F66B194-F20B-B207-C808-E3784209E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253E55B-0A4F-DD35-D606-67BE66739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BAD1-2FBE-4B90-846A-5F8B22F50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2549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8C4E87C-DD70-8E9C-A654-394BE4CED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3B85-EE9D-43DC-83AD-05FEA617FB25}" type="datetimeFigureOut">
              <a:rPr kumimoji="1" lang="ja-JP" altLang="en-US" smtClean="0"/>
              <a:t>2024/7/29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D49046-EB3D-E94D-00E4-F34B70EFD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4F8BC3-5F2A-1D4E-E7C3-93121CC06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BAD1-2FBE-4B90-846A-5F8B22F50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9421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7467DB-F02B-22DF-3DF7-FCB365253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0E1171-7A41-56A7-8207-E8B6C5DE2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B6768CF-DC54-7C7E-62C3-F2428C3A6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A2F93EB-01A4-D829-063B-D5FA0498B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3B85-EE9D-43DC-83AD-05FEA617FB25}" type="datetimeFigureOut">
              <a:rPr kumimoji="1" lang="ja-JP" altLang="en-US" smtClean="0"/>
              <a:t>2024/7/29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C0A484A-8D9F-3159-DD3C-A73126D7F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46B60BC-A6E7-D6F2-B03D-CCB85D7DB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BAD1-2FBE-4B90-846A-5F8B22F50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2438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9E66AE-4EFB-176F-C768-E4E5914FB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AE9F236-34A1-6950-2BF1-7BA07E1E2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119D021-80FB-0CD8-F81E-31271E07A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27535A2-410F-5EB8-1F47-4A216B255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3B85-EE9D-43DC-83AD-05FEA617FB25}" type="datetimeFigureOut">
              <a:rPr kumimoji="1" lang="ja-JP" altLang="en-US" smtClean="0"/>
              <a:t>2024/7/29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DC8E1D9-4C39-612B-9416-7180D772A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D61C5B6-C57F-D036-313F-7813F450A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BAD1-2FBE-4B90-846A-5F8B22F50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8108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D8017AA-1FA6-E5E6-C2A0-E5B057131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05DCD-18E8-E1AA-8D53-AC6A458A4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59DDD4-CBDF-BCF2-7FC6-8758F9AA0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8C3B85-EE9D-43DC-83AD-05FEA617FB25}" type="datetimeFigureOut">
              <a:rPr kumimoji="1" lang="ja-JP" altLang="en-US" smtClean="0"/>
              <a:t>2024/7/29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EF2443-583B-B6AD-C8E7-9BCCF2F759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DCC0A3-FD83-5F45-0D6E-B0B36DD0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E2BAD1-2FBE-4B90-846A-5F8B22F50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100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１分タイマー">
            <a:hlinkClick r:id="" action="ppaction://media"/>
            <a:extLst>
              <a:ext uri="{FF2B5EF4-FFF2-40B4-BE49-F238E27FC236}">
                <a16:creationId xmlns:a16="http://schemas.microsoft.com/office/drawing/2014/main" id="{4A24D672-AFB2-E3C9-45A8-D63C8E8D926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01225" y="0"/>
            <a:ext cx="2390775" cy="744298"/>
          </a:xfrm>
          <a:prstGeom prst="rect">
            <a:avLst/>
          </a:prstGeom>
        </p:spPr>
      </p:pic>
      <p:sp>
        <p:nvSpPr>
          <p:cNvPr id="2" name="四角形: 角度付き 1">
            <a:extLst>
              <a:ext uri="{FF2B5EF4-FFF2-40B4-BE49-F238E27FC236}">
                <a16:creationId xmlns:a16="http://schemas.microsoft.com/office/drawing/2014/main" id="{6714B13F-C04B-8753-AB3F-6B629E56D290}"/>
              </a:ext>
            </a:extLst>
          </p:cNvPr>
          <p:cNvSpPr/>
          <p:nvPr/>
        </p:nvSpPr>
        <p:spPr>
          <a:xfrm>
            <a:off x="9801225" y="805542"/>
            <a:ext cx="1119324" cy="461283"/>
          </a:xfrm>
          <a:prstGeom prst="beve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accent4">
                    <a:lumMod val="75000"/>
                  </a:schemeClr>
                </a:solidFill>
              </a:rPr>
              <a:t>Start</a:t>
            </a:r>
            <a:endParaRPr kumimoji="1" lang="ja-JP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四角形: 角度付き 2">
            <a:extLst>
              <a:ext uri="{FF2B5EF4-FFF2-40B4-BE49-F238E27FC236}">
                <a16:creationId xmlns:a16="http://schemas.microsoft.com/office/drawing/2014/main" id="{F156DFED-5AAF-F423-49E5-2D63BD4DDF2B}"/>
              </a:ext>
            </a:extLst>
          </p:cNvPr>
          <p:cNvSpPr/>
          <p:nvPr/>
        </p:nvSpPr>
        <p:spPr>
          <a:xfrm>
            <a:off x="11072676" y="805541"/>
            <a:ext cx="1119324" cy="461283"/>
          </a:xfrm>
          <a:prstGeom prst="beve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accent4">
                    <a:lumMod val="75000"/>
                  </a:schemeClr>
                </a:solidFill>
              </a:rPr>
              <a:t>Pause</a:t>
            </a:r>
            <a:endParaRPr kumimoji="1" lang="ja-JP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75085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632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３分タイマー">
            <a:hlinkClick r:id="" action="ppaction://media"/>
            <a:extLst>
              <a:ext uri="{FF2B5EF4-FFF2-40B4-BE49-F238E27FC236}">
                <a16:creationId xmlns:a16="http://schemas.microsoft.com/office/drawing/2014/main" id="{27318982-F3BE-875F-A0FE-EF02D473968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91701" y="26191"/>
            <a:ext cx="2390774" cy="719498"/>
          </a:xfrm>
          <a:prstGeom prst="rect">
            <a:avLst/>
          </a:prstGeom>
        </p:spPr>
      </p:pic>
      <p:sp>
        <p:nvSpPr>
          <p:cNvPr id="3" name="四角形: 角度付き 2">
            <a:extLst>
              <a:ext uri="{FF2B5EF4-FFF2-40B4-BE49-F238E27FC236}">
                <a16:creationId xmlns:a16="http://schemas.microsoft.com/office/drawing/2014/main" id="{BBA5FB72-67BE-B734-905C-02D548691086}"/>
              </a:ext>
            </a:extLst>
          </p:cNvPr>
          <p:cNvSpPr/>
          <p:nvPr/>
        </p:nvSpPr>
        <p:spPr>
          <a:xfrm>
            <a:off x="9801225" y="805542"/>
            <a:ext cx="1119324" cy="461283"/>
          </a:xfrm>
          <a:prstGeom prst="beve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accent4">
                    <a:lumMod val="75000"/>
                  </a:schemeClr>
                </a:solidFill>
              </a:rPr>
              <a:t>Start</a:t>
            </a:r>
            <a:endParaRPr kumimoji="1" lang="ja-JP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四角形: 角度付き 3">
            <a:extLst>
              <a:ext uri="{FF2B5EF4-FFF2-40B4-BE49-F238E27FC236}">
                <a16:creationId xmlns:a16="http://schemas.microsoft.com/office/drawing/2014/main" id="{4E217B93-1104-ACDE-F0E2-4800F378D563}"/>
              </a:ext>
            </a:extLst>
          </p:cNvPr>
          <p:cNvSpPr/>
          <p:nvPr/>
        </p:nvSpPr>
        <p:spPr>
          <a:xfrm>
            <a:off x="11072676" y="805541"/>
            <a:ext cx="1119324" cy="461283"/>
          </a:xfrm>
          <a:prstGeom prst="beve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accent4">
                    <a:lumMod val="75000"/>
                  </a:schemeClr>
                </a:solidFill>
              </a:rPr>
              <a:t>Pause</a:t>
            </a:r>
            <a:endParaRPr kumimoji="1" lang="ja-JP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09162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24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５分タイマー">
            <a:hlinkClick r:id="" action="ppaction://media"/>
            <a:extLst>
              <a:ext uri="{FF2B5EF4-FFF2-40B4-BE49-F238E27FC236}">
                <a16:creationId xmlns:a16="http://schemas.microsoft.com/office/drawing/2014/main" id="{4D71EE94-2310-4B6D-6989-6A1CDD7ED1A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01225" y="9434"/>
            <a:ext cx="2390774" cy="728617"/>
          </a:xfrm>
          <a:prstGeom prst="rect">
            <a:avLst/>
          </a:prstGeom>
        </p:spPr>
      </p:pic>
      <p:sp>
        <p:nvSpPr>
          <p:cNvPr id="2" name="四角形: 角度付き 1">
            <a:extLst>
              <a:ext uri="{FF2B5EF4-FFF2-40B4-BE49-F238E27FC236}">
                <a16:creationId xmlns:a16="http://schemas.microsoft.com/office/drawing/2014/main" id="{58F53123-C7C3-8165-E08D-F1FDD56D86C1}"/>
              </a:ext>
            </a:extLst>
          </p:cNvPr>
          <p:cNvSpPr/>
          <p:nvPr/>
        </p:nvSpPr>
        <p:spPr>
          <a:xfrm>
            <a:off x="9801225" y="805542"/>
            <a:ext cx="1119324" cy="461283"/>
          </a:xfrm>
          <a:prstGeom prst="beve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accent4">
                    <a:lumMod val="75000"/>
                  </a:schemeClr>
                </a:solidFill>
              </a:rPr>
              <a:t>Start</a:t>
            </a:r>
            <a:endParaRPr kumimoji="1" lang="ja-JP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四角形: 角度付き 3">
            <a:extLst>
              <a:ext uri="{FF2B5EF4-FFF2-40B4-BE49-F238E27FC236}">
                <a16:creationId xmlns:a16="http://schemas.microsoft.com/office/drawing/2014/main" id="{AA8C9ED8-E193-BF7D-45D3-AB7CC7FD514E}"/>
              </a:ext>
            </a:extLst>
          </p:cNvPr>
          <p:cNvSpPr/>
          <p:nvPr/>
        </p:nvSpPr>
        <p:spPr>
          <a:xfrm>
            <a:off x="11072676" y="805541"/>
            <a:ext cx="1119324" cy="461283"/>
          </a:xfrm>
          <a:prstGeom prst="beve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accent4">
                    <a:lumMod val="75000"/>
                  </a:schemeClr>
                </a:solidFill>
              </a:rPr>
              <a:t>Pause</a:t>
            </a:r>
            <a:endParaRPr kumimoji="1" lang="ja-JP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502545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029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</Words>
  <Application>Microsoft Office PowerPoint</Application>
  <PresentationFormat>ワイド画面</PresentationFormat>
  <Paragraphs>6</Paragraphs>
  <Slides>3</Slides>
  <Notes>0</Notes>
  <HiddenSlides>0</HiddenSlides>
  <MMClips>3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瀬戸口 義貴</dc:creator>
  <cp:lastModifiedBy>瀬戸口 義貴</cp:lastModifiedBy>
  <cp:revision>3</cp:revision>
  <dcterms:created xsi:type="dcterms:W3CDTF">2024-03-13T21:35:23Z</dcterms:created>
  <dcterms:modified xsi:type="dcterms:W3CDTF">2024-07-28T22:08:27Z</dcterms:modified>
</cp:coreProperties>
</file>